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463-7319-48DF-8211-FEA45719BB69}" type="datetimeFigureOut">
              <a:rPr lang="en-IE" smtClean="0"/>
              <a:pPr/>
              <a:t>01/05/2013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A306-511D-43DF-B53B-247A93F407F7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71534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463-7319-48DF-8211-FEA45719BB69}" type="datetimeFigureOut">
              <a:rPr lang="en-IE" smtClean="0"/>
              <a:pPr/>
              <a:t>01/05/2013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A306-511D-43DF-B53B-247A93F407F7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519647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463-7319-48DF-8211-FEA45719BB69}" type="datetimeFigureOut">
              <a:rPr lang="en-IE" smtClean="0"/>
              <a:pPr/>
              <a:t>01/05/2013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A306-511D-43DF-B53B-247A93F407F7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533664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463-7319-48DF-8211-FEA45719BB69}" type="datetimeFigureOut">
              <a:rPr lang="en-IE" smtClean="0"/>
              <a:pPr/>
              <a:t>01/05/2013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A306-511D-43DF-B53B-247A93F407F7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94166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463-7319-48DF-8211-FEA45719BB69}" type="datetimeFigureOut">
              <a:rPr lang="en-IE" smtClean="0"/>
              <a:pPr/>
              <a:t>01/05/2013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A306-511D-43DF-B53B-247A93F407F7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400664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463-7319-48DF-8211-FEA45719BB69}" type="datetimeFigureOut">
              <a:rPr lang="en-IE" smtClean="0"/>
              <a:pPr/>
              <a:t>01/05/2013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A306-511D-43DF-B53B-247A93F407F7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754776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463-7319-48DF-8211-FEA45719BB69}" type="datetimeFigureOut">
              <a:rPr lang="en-IE" smtClean="0"/>
              <a:pPr/>
              <a:t>01/05/2013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A306-511D-43DF-B53B-247A93F407F7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92499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463-7319-48DF-8211-FEA45719BB69}" type="datetimeFigureOut">
              <a:rPr lang="en-IE" smtClean="0"/>
              <a:pPr/>
              <a:t>01/05/2013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A306-511D-43DF-B53B-247A93F407F7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10352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463-7319-48DF-8211-FEA45719BB69}" type="datetimeFigureOut">
              <a:rPr lang="en-IE" smtClean="0"/>
              <a:pPr/>
              <a:t>01/05/2013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A306-511D-43DF-B53B-247A93F407F7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4043410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463-7319-48DF-8211-FEA45719BB69}" type="datetimeFigureOut">
              <a:rPr lang="en-IE" smtClean="0"/>
              <a:pPr/>
              <a:t>01/05/2013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A306-511D-43DF-B53B-247A93F407F7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942657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463-7319-48DF-8211-FEA45719BB69}" type="datetimeFigureOut">
              <a:rPr lang="en-IE" smtClean="0"/>
              <a:pPr/>
              <a:t>01/05/2013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A306-511D-43DF-B53B-247A93F407F7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04199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33463-7319-48DF-8211-FEA45719BB69}" type="datetimeFigureOut">
              <a:rPr lang="en-IE" smtClean="0"/>
              <a:pPr/>
              <a:t>01/05/2013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5A306-511D-43DF-B53B-247A93F407F7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47009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6906"/>
            <a:ext cx="9144000" cy="646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2913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433" y="404664"/>
            <a:ext cx="8646882" cy="50405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5816" y="5819326"/>
            <a:ext cx="3810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Diagram showing areas required for specific uses</a:t>
            </a:r>
            <a:endParaRPr lang="en-IE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704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85689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Potential uses.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Diageo site and Mart site to be considered together.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Third level institute—Diageo. Student housing and facilities—Mart.</a:t>
            </a:r>
          </a:p>
          <a:p>
            <a:pPr algn="ctr"/>
            <a:endParaRPr lang="en-US" b="1" dirty="0">
              <a:solidFill>
                <a:prstClr val="black"/>
              </a:solidFill>
            </a:endParaRP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Other residential—	Retired could be attracted to </a:t>
            </a:r>
            <a:r>
              <a:rPr lang="en-US" b="1" dirty="0" err="1">
                <a:solidFill>
                  <a:prstClr val="black"/>
                </a:solidFill>
              </a:rPr>
              <a:t>Kilkenny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centre</a:t>
            </a:r>
            <a:r>
              <a:rPr lang="en-US" b="1" dirty="0">
                <a:solidFill>
                  <a:prstClr val="black"/>
                </a:solidFill>
              </a:rPr>
              <a:t> and riverside.</a:t>
            </a: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       Other small households need good facilities</a:t>
            </a:r>
          </a:p>
          <a:p>
            <a:pPr algn="ctr"/>
            <a:endParaRPr lang="en-US" b="1" dirty="0">
              <a:solidFill>
                <a:prstClr val="black"/>
              </a:solidFill>
            </a:endParaRP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Open space and recreation—Need for more in city </a:t>
            </a:r>
            <a:r>
              <a:rPr lang="en-US" b="1" dirty="0" err="1">
                <a:solidFill>
                  <a:prstClr val="black"/>
                </a:solidFill>
              </a:rPr>
              <a:t>centre</a:t>
            </a:r>
            <a:r>
              <a:rPr lang="en-US" b="1" dirty="0">
                <a:solidFill>
                  <a:prstClr val="black"/>
                </a:solidFill>
              </a:rPr>
              <a:t>. Potential for riverside,</a:t>
            </a: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             Mouth of </a:t>
            </a:r>
            <a:r>
              <a:rPr lang="en-US" b="1" dirty="0" err="1">
                <a:solidFill>
                  <a:prstClr val="black"/>
                </a:solidFill>
              </a:rPr>
              <a:t>Bregagh</a:t>
            </a:r>
            <a:r>
              <a:rPr lang="en-US" b="1" dirty="0">
                <a:solidFill>
                  <a:prstClr val="black"/>
                </a:solidFill>
              </a:rPr>
              <a:t> and Friary.</a:t>
            </a:r>
          </a:p>
          <a:p>
            <a:pPr algn="ctr"/>
            <a:endParaRPr lang="en-US" b="1" dirty="0">
              <a:solidFill>
                <a:prstClr val="black"/>
              </a:solidFill>
            </a:endParaRP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Shopping—Supermarket chains now changing policy to smaller local stores.</a:t>
            </a: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                        Could be </a:t>
            </a:r>
            <a:r>
              <a:rPr lang="en-US" b="1" dirty="0" err="1">
                <a:solidFill>
                  <a:prstClr val="black"/>
                </a:solidFill>
              </a:rPr>
              <a:t>favourable</a:t>
            </a:r>
            <a:r>
              <a:rPr lang="en-US" b="1" dirty="0">
                <a:solidFill>
                  <a:prstClr val="black"/>
                </a:solidFill>
              </a:rPr>
              <a:t> to Diageo site—regeneration of </a:t>
            </a:r>
            <a:r>
              <a:rPr lang="en-US" b="1" dirty="0" err="1">
                <a:solidFill>
                  <a:prstClr val="black"/>
                </a:solidFill>
              </a:rPr>
              <a:t>Dunnes</a:t>
            </a:r>
            <a:r>
              <a:rPr lang="en-US" b="1" dirty="0">
                <a:solidFill>
                  <a:prstClr val="black"/>
                </a:solidFill>
              </a:rPr>
              <a:t> site.</a:t>
            </a:r>
          </a:p>
          <a:p>
            <a:pPr algn="ctr"/>
            <a:endParaRPr lang="en-US" b="1" dirty="0">
              <a:solidFill>
                <a:prstClr val="black"/>
              </a:solidFill>
            </a:endParaRP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Industries/ business—Third level institute an attraction. Also film and media.</a:t>
            </a:r>
          </a:p>
          <a:p>
            <a:pPr algn="ctr"/>
            <a:endParaRPr lang="en-US" b="1" dirty="0">
              <a:solidFill>
                <a:prstClr val="black"/>
              </a:solidFill>
            </a:endParaRP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Parking—Additional parking to feed from Central access street, and buses.</a:t>
            </a: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                    </a:t>
            </a:r>
            <a:r>
              <a:rPr lang="en-US" b="1" dirty="0" err="1">
                <a:solidFill>
                  <a:prstClr val="black"/>
                </a:solidFill>
              </a:rPr>
              <a:t>Maximise</a:t>
            </a:r>
            <a:r>
              <a:rPr lang="en-US" b="1" dirty="0">
                <a:solidFill>
                  <a:prstClr val="black"/>
                </a:solidFill>
              </a:rPr>
              <a:t> potential of Mart site.</a:t>
            </a:r>
          </a:p>
        </p:txBody>
      </p:sp>
    </p:spTree>
    <p:extLst>
      <p:ext uri="{BB962C8B-B14F-4D97-AF65-F5344CB8AC3E}">
        <p14:creationId xmlns:p14="http://schemas.microsoft.com/office/powerpoint/2010/main" xmlns="" val="398396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738"/>
            <a:ext cx="9144000" cy="64665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4416" y="6138793"/>
            <a:ext cx="4591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View showing impact of new street prior to redevelopment</a:t>
            </a:r>
            <a:endParaRPr lang="en-IE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390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814"/>
            <a:ext cx="9144000" cy="64663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22239" y="6148455"/>
            <a:ext cx="303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Sketch View of Potential Development</a:t>
            </a:r>
            <a:endParaRPr lang="en-IE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2867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738"/>
            <a:ext cx="9144000" cy="64665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1235" y="6146029"/>
            <a:ext cx="2541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View showing undeveloped site</a:t>
            </a:r>
            <a:endParaRPr lang="en-IE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3206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6115"/>
            <a:ext cx="9144000" cy="64657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23760" y="6117186"/>
            <a:ext cx="3296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Sketch of potential riverside development</a:t>
            </a:r>
            <a:endParaRPr lang="en-IE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2945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723"/>
            <a:ext cx="9144000" cy="64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3381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738"/>
            <a:ext cx="9144000" cy="646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6068"/>
            <a:ext cx="9144000" cy="646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899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738"/>
            <a:ext cx="9144000" cy="646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06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On-screen Show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Declan farrell</dc:creator>
  <cp:lastModifiedBy>Clare Finglas</cp:lastModifiedBy>
  <cp:revision>1</cp:revision>
  <dcterms:created xsi:type="dcterms:W3CDTF">2013-04-30T14:53:34Z</dcterms:created>
  <dcterms:modified xsi:type="dcterms:W3CDTF">2013-05-01T13:35:23Z</dcterms:modified>
</cp:coreProperties>
</file>